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64" r:id="rId10"/>
    <p:sldId id="265" r:id="rId11"/>
    <p:sldId id="266" r:id="rId12"/>
    <p:sldId id="268" r:id="rId13"/>
    <p:sldId id="277" r:id="rId14"/>
    <p:sldId id="269" r:id="rId15"/>
    <p:sldId id="270" r:id="rId16"/>
    <p:sldId id="272" r:id="rId17"/>
    <p:sldId id="273" r:id="rId18"/>
    <p:sldId id="274" r:id="rId19"/>
    <p:sldId id="271" r:id="rId20"/>
    <p:sldId id="275" r:id="rId21"/>
    <p:sldId id="276" r:id="rId22"/>
    <p:sldId id="283" r:id="rId23"/>
    <p:sldId id="278" r:id="rId24"/>
    <p:sldId id="279" r:id="rId25"/>
    <p:sldId id="280" r:id="rId26"/>
    <p:sldId id="281" r:id="rId27"/>
    <p:sldId id="282" r:id="rId28"/>
    <p:sldId id="285" r:id="rId29"/>
    <p:sldId id="284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9AB"/>
    <a:srgbClr val="25EF64"/>
    <a:srgbClr val="F573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77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68E3E-902E-4EA1-BE6A-8F4064C049C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74A421-4B18-4893-A35B-F1905429FC46}">
      <dgm:prSet phldrT="[Text]"/>
      <dgm:spPr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r>
            <a:rPr lang="bn-BD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 পালনের গুরুত্ব কি?</a:t>
          </a:r>
          <a:endParaRPr lang="en-US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7E1B6A3-0EF5-4DE6-8E66-270B02C0C529}" type="parTrans" cxnId="{7A74345E-A4D5-49A1-AD7B-1BD473D00BD8}">
      <dgm:prSet/>
      <dgm:spPr/>
      <dgm:t>
        <a:bodyPr/>
        <a:lstStyle/>
        <a:p>
          <a:endParaRPr lang="en-US"/>
        </a:p>
      </dgm:t>
    </dgm:pt>
    <dgm:pt modelId="{CEB9D988-4000-4EF7-8DA8-A612AC372171}" type="sibTrans" cxnId="{7A74345E-A4D5-49A1-AD7B-1BD473D00BD8}">
      <dgm:prSet/>
      <dgm:spPr/>
      <dgm:t>
        <a:bodyPr/>
        <a:lstStyle/>
        <a:p>
          <a:endParaRPr lang="en-US"/>
        </a:p>
      </dgm:t>
    </dgm:pt>
    <dgm:pt modelId="{D0CD8D6F-BCE5-43AF-B42B-4CC6F23AB332}">
      <dgm:prSet phldrT="[Text]"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ছাগী ৭-৮ মাসের মধ্যে বাচ্চা ধারণ ক্ষমতা অর্জন করে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5F8007-D293-411A-8A16-C81360E67C0C}" type="parTrans" cxnId="{CDEED787-F25B-451B-97F0-21D35533519E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7BF91BA-2581-446B-AE2F-BE80B8CBA245}" type="sibTrans" cxnId="{CDEED787-F25B-451B-97F0-21D35533519E}">
      <dgm:prSet/>
      <dgm:spPr/>
      <dgm:t>
        <a:bodyPr/>
        <a:lstStyle/>
        <a:p>
          <a:endParaRPr lang="en-US"/>
        </a:p>
      </dgm:t>
    </dgm:pt>
    <dgm:pt modelId="{47FF1873-F2CF-4361-A104-D954FF29AA71}">
      <dgm:prSet phldrT="[Text]"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একসাথে ২-৩টি বাচ্চা দেয়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A48792C-17B0-42A0-8214-E06C1CDC34B3}" type="parTrans" cxnId="{317D0B7A-59A6-426C-B99E-1FD87863E907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DCAB7960-0D63-432E-AC37-35109B0934F5}" type="sibTrans" cxnId="{317D0B7A-59A6-426C-B99E-1FD87863E907}">
      <dgm:prSet/>
      <dgm:spPr/>
      <dgm:t>
        <a:bodyPr/>
        <a:lstStyle/>
        <a:p>
          <a:endParaRPr lang="en-US"/>
        </a:p>
      </dgm:t>
    </dgm:pt>
    <dgm:pt modelId="{90995966-71E5-4751-AB75-A67C5523C3CA}">
      <dgm:prSet phldrT="[Text]"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 খাসি ১২-১৫ মাসের মধ্যে ১৫-২০ কেজি হয়ে থাকে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833A8CB-9837-4A19-8B49-A3A23CBDE241}" type="parTrans" cxnId="{C1644A21-5EDD-489D-8845-17025769E8B6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C44939B-7E2E-4323-BED2-4320732A774D}" type="sibTrans" cxnId="{C1644A21-5EDD-489D-8845-17025769E8B6}">
      <dgm:prSet/>
      <dgm:spPr/>
      <dgm:t>
        <a:bodyPr/>
        <a:lstStyle/>
        <a:p>
          <a:endParaRPr lang="en-US"/>
        </a:p>
      </dgm:t>
    </dgm:pt>
    <dgm:pt modelId="{F82531E9-EAED-4E9B-8F25-349A8A66F9FB}">
      <dgm:prSet phldrT="[Text]"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ছাগলের মাংস সুস্বাদু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E4BE178-0553-4110-957F-CD93C5A8419A}" type="parTrans" cxnId="{CFEC579F-655E-4BCB-B6E3-68F6E3902F2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23121014-7E3B-4E7A-A002-D3E24627D358}" type="sibTrans" cxnId="{CFEC579F-655E-4BCB-B6E3-68F6E3902F25}">
      <dgm:prSet/>
      <dgm:spPr/>
      <dgm:t>
        <a:bodyPr/>
        <a:lstStyle/>
        <a:p>
          <a:endParaRPr lang="en-US"/>
        </a:p>
      </dgm:t>
    </dgm:pt>
    <dgm:pt modelId="{B91767D0-DD01-49B5-A6E3-535F2D4CECD8}">
      <dgm:prSet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বাজারে চাহিদা রয়েছে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D763048-C942-4651-85F7-9A4BF6A632B7}" type="parTrans" cxnId="{395EAC27-CD54-4451-AF2D-0AAE8C07003B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27028918-7B52-451B-B5F3-10EFF8B41C4E}" type="sibTrans" cxnId="{395EAC27-CD54-4451-AF2D-0AAE8C07003B}">
      <dgm:prSet/>
      <dgm:spPr/>
      <dgm:t>
        <a:bodyPr/>
        <a:lstStyle/>
        <a:p>
          <a:endParaRPr lang="en-US"/>
        </a:p>
      </dgm:t>
    </dgm:pt>
    <dgm:pt modelId="{5F85CEC2-BD4E-4E1B-B48F-5F4418162899}">
      <dgm:prSet custT="1"/>
      <dgm:spPr/>
      <dgm:t>
        <a:bodyPr/>
        <a:lstStyle/>
        <a:p>
          <a:r>
            <a:rPr lang="bn-BD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মূলধন কম লাগে</a:t>
          </a:r>
          <a:endParaRPr lang="en-US" sz="3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AA86A3B-084D-4501-A15B-063A330820DE}" type="parTrans" cxnId="{AEFDB903-5375-41DF-BCAE-4D1995B5F33F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7AFADB85-3645-49D9-850B-EBC3473B1A05}" type="sibTrans" cxnId="{AEFDB903-5375-41DF-BCAE-4D1995B5F33F}">
      <dgm:prSet/>
      <dgm:spPr/>
      <dgm:t>
        <a:bodyPr/>
        <a:lstStyle/>
        <a:p>
          <a:endParaRPr lang="en-US"/>
        </a:p>
      </dgm:t>
    </dgm:pt>
    <dgm:pt modelId="{0FAB74D1-019F-43AB-AC2C-02D8A4797AAD}" type="pres">
      <dgm:prSet presAssocID="{C4568E3E-902E-4EA1-BE6A-8F4064C049C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8D9309-6267-4F8F-920B-25C5A6D4D2E5}" type="pres">
      <dgm:prSet presAssocID="{3974A421-4B18-4893-A35B-F1905429FC46}" presName="centerShape" presStyleLbl="node0" presStyleIdx="0" presStyleCnt="1" custScaleX="175222" custScaleY="153909" custLinFactNeighborX="-19651" custLinFactNeighborY="1416"/>
      <dgm:spPr/>
      <dgm:t>
        <a:bodyPr/>
        <a:lstStyle/>
        <a:p>
          <a:endParaRPr lang="en-US"/>
        </a:p>
      </dgm:t>
    </dgm:pt>
    <dgm:pt modelId="{D2F4B253-EF43-43F0-B3C3-2ACCF8F1E537}" type="pres">
      <dgm:prSet presAssocID="{705F8007-D293-411A-8A16-C81360E67C0C}" presName="parTrans" presStyleLbl="sibTrans2D1" presStyleIdx="0" presStyleCnt="6" custScaleX="158785"/>
      <dgm:spPr/>
      <dgm:t>
        <a:bodyPr/>
        <a:lstStyle/>
        <a:p>
          <a:endParaRPr lang="en-US"/>
        </a:p>
      </dgm:t>
    </dgm:pt>
    <dgm:pt modelId="{6388987E-AE39-4E66-9D69-3E082624333F}" type="pres">
      <dgm:prSet presAssocID="{705F8007-D293-411A-8A16-C81360E67C0C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D7EB932D-7517-429F-867D-B5CA37A66689}" type="pres">
      <dgm:prSet presAssocID="{D0CD8D6F-BCE5-43AF-B42B-4CC6F23AB332}" presName="node" presStyleLbl="node1" presStyleIdx="0" presStyleCnt="6" custScaleX="448919" custScaleY="42251" custRadScaleRad="116656" custRadScaleInc="-7662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44A4C23-77D7-4F9B-B9D7-C8D5FD4B0F85}" type="pres">
      <dgm:prSet presAssocID="{CA48792C-17B0-42A0-8214-E06C1CDC34B3}" presName="parTrans" presStyleLbl="sibTrans2D1" presStyleIdx="1" presStyleCnt="6" custScaleX="126198" custLinFactNeighborX="-41457" custLinFactNeighborY="15985"/>
      <dgm:spPr/>
      <dgm:t>
        <a:bodyPr/>
        <a:lstStyle/>
        <a:p>
          <a:endParaRPr lang="en-US"/>
        </a:p>
      </dgm:t>
    </dgm:pt>
    <dgm:pt modelId="{A199F416-C5F8-4B27-ACEA-65C01CCAD1A6}" type="pres">
      <dgm:prSet presAssocID="{CA48792C-17B0-42A0-8214-E06C1CDC34B3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7AF5F2A2-0F7B-44B2-BACB-773AB40F6B4C}" type="pres">
      <dgm:prSet presAssocID="{47FF1873-F2CF-4361-A104-D954FF29AA71}" presName="node" presStyleLbl="node1" presStyleIdx="1" presStyleCnt="6" custScaleX="228206" custScaleY="53567" custRadScaleRad="128951" custRadScaleInc="-583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FF69330-E371-4FBC-8DB9-C43EB4505EAB}" type="pres">
      <dgm:prSet presAssocID="{BAA86A3B-084D-4501-A15B-063A330820DE}" presName="parTrans" presStyleLbl="sibTrans2D1" presStyleIdx="2" presStyleCnt="6" custLinFactNeighborX="-49419" custLinFactNeighborY="27053"/>
      <dgm:spPr/>
      <dgm:t>
        <a:bodyPr/>
        <a:lstStyle/>
        <a:p>
          <a:endParaRPr lang="en-US"/>
        </a:p>
      </dgm:t>
    </dgm:pt>
    <dgm:pt modelId="{973235F5-F040-4976-B4C7-0CF5C7790BDB}" type="pres">
      <dgm:prSet presAssocID="{BAA86A3B-084D-4501-A15B-063A330820DE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3EF87E6D-0F95-47EF-802B-3A837118770B}" type="pres">
      <dgm:prSet presAssocID="{5F85CEC2-BD4E-4E1B-B48F-5F4418162899}" presName="node" presStyleLbl="node1" presStyleIdx="2" presStyleCnt="6" custScaleX="204122" custScaleY="55228" custRadScaleRad="124108" custRadScaleInc="-5101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714D97E-8DA6-4701-A0F2-10FCE5E1A160}" type="pres">
      <dgm:prSet presAssocID="{6D763048-C942-4651-85F7-9A4BF6A632B7}" presName="parTrans" presStyleLbl="sibTrans2D1" presStyleIdx="3" presStyleCnt="6" custLinFactNeighborX="23236" custLinFactNeighborY="0"/>
      <dgm:spPr/>
      <dgm:t>
        <a:bodyPr/>
        <a:lstStyle/>
        <a:p>
          <a:endParaRPr lang="en-US"/>
        </a:p>
      </dgm:t>
    </dgm:pt>
    <dgm:pt modelId="{BD88DEAD-0B55-45BB-BB3F-9A24744848AF}" type="pres">
      <dgm:prSet presAssocID="{6D763048-C942-4651-85F7-9A4BF6A632B7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3F2047B-0E36-4570-9525-5E66BFDC2A20}" type="pres">
      <dgm:prSet presAssocID="{B91767D0-DD01-49B5-A6E3-535F2D4CECD8}" presName="node" presStyleLbl="node1" presStyleIdx="3" presStyleCnt="6" custScaleX="188034" custScaleY="59779" custRadScaleRad="209060" custRadScaleInc="25792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B1F2155-1361-4461-891B-8634ECA43D17}" type="pres">
      <dgm:prSet presAssocID="{0833A8CB-9837-4A19-8B49-A3A23CBDE241}" presName="parTrans" presStyleLbl="sibTrans2D1" presStyleIdx="4" presStyleCnt="6" custScaleX="144567"/>
      <dgm:spPr/>
      <dgm:t>
        <a:bodyPr/>
        <a:lstStyle/>
        <a:p>
          <a:endParaRPr lang="en-US"/>
        </a:p>
      </dgm:t>
    </dgm:pt>
    <dgm:pt modelId="{F879A01F-7F2A-4105-B237-5438DD4C5A6B}" type="pres">
      <dgm:prSet presAssocID="{0833A8CB-9837-4A19-8B49-A3A23CBDE241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B05C761E-734F-4427-A2E3-8C42725145EB}" type="pres">
      <dgm:prSet presAssocID="{90995966-71E5-4751-AB75-A67C5523C3CA}" presName="node" presStyleLbl="node1" presStyleIdx="4" presStyleCnt="6" custScaleX="487232" custScaleY="46151" custRadScaleRad="121514" custRadScaleInc="-11232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D25D195-5125-46F7-B2C3-185F567840E3}" type="pres">
      <dgm:prSet presAssocID="{1E4BE178-0553-4110-957F-CD93C5A8419A}" presName="parTrans" presStyleLbl="sibTrans2D1" presStyleIdx="5" presStyleCnt="6" custScaleX="87275" custLinFactNeighborX="40515" custLinFactNeighborY="-11427"/>
      <dgm:spPr/>
      <dgm:t>
        <a:bodyPr/>
        <a:lstStyle/>
        <a:p>
          <a:endParaRPr lang="en-US"/>
        </a:p>
      </dgm:t>
    </dgm:pt>
    <dgm:pt modelId="{9FD872DF-5B23-42FB-AEE0-48F5EF1940AC}" type="pres">
      <dgm:prSet presAssocID="{1E4BE178-0553-4110-957F-CD93C5A8419A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9BF7B99A-8EFD-4D8F-8016-615121B1BD40}" type="pres">
      <dgm:prSet presAssocID="{F82531E9-EAED-4E9B-8F25-349A8A66F9FB}" presName="node" presStyleLbl="node1" presStyleIdx="5" presStyleCnt="6" custScaleX="185253" custScaleY="56912" custRadScaleRad="206824" custRadScaleInc="-596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0E446C63-0BB2-48DA-8D69-154F20E016DF}" type="presOf" srcId="{CA48792C-17B0-42A0-8214-E06C1CDC34B3}" destId="{444A4C23-77D7-4F9B-B9D7-C8D5FD4B0F85}" srcOrd="0" destOrd="0" presId="urn:microsoft.com/office/officeart/2005/8/layout/radial5"/>
    <dgm:cxn modelId="{2994261C-7925-4801-BEC7-14CCD3F804A9}" type="presOf" srcId="{F82531E9-EAED-4E9B-8F25-349A8A66F9FB}" destId="{9BF7B99A-8EFD-4D8F-8016-615121B1BD40}" srcOrd="0" destOrd="0" presId="urn:microsoft.com/office/officeart/2005/8/layout/radial5"/>
    <dgm:cxn modelId="{395EAC27-CD54-4451-AF2D-0AAE8C07003B}" srcId="{3974A421-4B18-4893-A35B-F1905429FC46}" destId="{B91767D0-DD01-49B5-A6E3-535F2D4CECD8}" srcOrd="3" destOrd="0" parTransId="{6D763048-C942-4651-85F7-9A4BF6A632B7}" sibTransId="{27028918-7B52-451B-B5F3-10EFF8B41C4E}"/>
    <dgm:cxn modelId="{CFEC579F-655E-4BCB-B6E3-68F6E3902F25}" srcId="{3974A421-4B18-4893-A35B-F1905429FC46}" destId="{F82531E9-EAED-4E9B-8F25-349A8A66F9FB}" srcOrd="5" destOrd="0" parTransId="{1E4BE178-0553-4110-957F-CD93C5A8419A}" sibTransId="{23121014-7E3B-4E7A-A002-D3E24627D358}"/>
    <dgm:cxn modelId="{419F12E2-1F46-4814-AC41-EB75D2FD54AB}" type="presOf" srcId="{3974A421-4B18-4893-A35B-F1905429FC46}" destId="{578D9309-6267-4F8F-920B-25C5A6D4D2E5}" srcOrd="0" destOrd="0" presId="urn:microsoft.com/office/officeart/2005/8/layout/radial5"/>
    <dgm:cxn modelId="{CDEED787-F25B-451B-97F0-21D35533519E}" srcId="{3974A421-4B18-4893-A35B-F1905429FC46}" destId="{D0CD8D6F-BCE5-43AF-B42B-4CC6F23AB332}" srcOrd="0" destOrd="0" parTransId="{705F8007-D293-411A-8A16-C81360E67C0C}" sibTransId="{57BF91BA-2581-446B-AE2F-BE80B8CBA245}"/>
    <dgm:cxn modelId="{83DF5D05-8E79-46EB-9667-DE960AD9AAEE}" type="presOf" srcId="{6D763048-C942-4651-85F7-9A4BF6A632B7}" destId="{D714D97E-8DA6-4701-A0F2-10FCE5E1A160}" srcOrd="0" destOrd="0" presId="urn:microsoft.com/office/officeart/2005/8/layout/radial5"/>
    <dgm:cxn modelId="{AF1EEA54-1645-4508-B490-2D5FC3D31393}" type="presOf" srcId="{CA48792C-17B0-42A0-8214-E06C1CDC34B3}" destId="{A199F416-C5F8-4B27-ACEA-65C01CCAD1A6}" srcOrd="1" destOrd="0" presId="urn:microsoft.com/office/officeart/2005/8/layout/radial5"/>
    <dgm:cxn modelId="{D5EE121E-E82E-4382-9715-318425FCECA7}" type="presOf" srcId="{BAA86A3B-084D-4501-A15B-063A330820DE}" destId="{6FF69330-E371-4FBC-8DB9-C43EB4505EAB}" srcOrd="0" destOrd="0" presId="urn:microsoft.com/office/officeart/2005/8/layout/radial5"/>
    <dgm:cxn modelId="{69B37014-2AE3-485F-B605-B757760B4AD1}" type="presOf" srcId="{47FF1873-F2CF-4361-A104-D954FF29AA71}" destId="{7AF5F2A2-0F7B-44B2-BACB-773AB40F6B4C}" srcOrd="0" destOrd="0" presId="urn:microsoft.com/office/officeart/2005/8/layout/radial5"/>
    <dgm:cxn modelId="{B3E36437-A36A-4C8B-8039-91DD21A2FB65}" type="presOf" srcId="{D0CD8D6F-BCE5-43AF-B42B-4CC6F23AB332}" destId="{D7EB932D-7517-429F-867D-B5CA37A66689}" srcOrd="0" destOrd="0" presId="urn:microsoft.com/office/officeart/2005/8/layout/radial5"/>
    <dgm:cxn modelId="{92693A6F-13AA-4140-9156-3FD1CB77E5A5}" type="presOf" srcId="{705F8007-D293-411A-8A16-C81360E67C0C}" destId="{D2F4B253-EF43-43F0-B3C3-2ACCF8F1E537}" srcOrd="0" destOrd="0" presId="urn:microsoft.com/office/officeart/2005/8/layout/radial5"/>
    <dgm:cxn modelId="{FED5A41A-E530-4BB6-AAF2-DBD0BBE833B8}" type="presOf" srcId="{0833A8CB-9837-4A19-8B49-A3A23CBDE241}" destId="{F879A01F-7F2A-4105-B237-5438DD4C5A6B}" srcOrd="1" destOrd="0" presId="urn:microsoft.com/office/officeart/2005/8/layout/radial5"/>
    <dgm:cxn modelId="{774CFE41-E20F-4367-906A-C804282CBB69}" type="presOf" srcId="{705F8007-D293-411A-8A16-C81360E67C0C}" destId="{6388987E-AE39-4E66-9D69-3E082624333F}" srcOrd="1" destOrd="0" presId="urn:microsoft.com/office/officeart/2005/8/layout/radial5"/>
    <dgm:cxn modelId="{743CE7BC-81D6-4C46-800C-FB959ADB9A97}" type="presOf" srcId="{BAA86A3B-084D-4501-A15B-063A330820DE}" destId="{973235F5-F040-4976-B4C7-0CF5C7790BDB}" srcOrd="1" destOrd="0" presId="urn:microsoft.com/office/officeart/2005/8/layout/radial5"/>
    <dgm:cxn modelId="{AEFDB903-5375-41DF-BCAE-4D1995B5F33F}" srcId="{3974A421-4B18-4893-A35B-F1905429FC46}" destId="{5F85CEC2-BD4E-4E1B-B48F-5F4418162899}" srcOrd="2" destOrd="0" parTransId="{BAA86A3B-084D-4501-A15B-063A330820DE}" sibTransId="{7AFADB85-3645-49D9-850B-EBC3473B1A05}"/>
    <dgm:cxn modelId="{0D500277-B617-4E68-A64C-017987955C59}" type="presOf" srcId="{5F85CEC2-BD4E-4E1B-B48F-5F4418162899}" destId="{3EF87E6D-0F95-47EF-802B-3A837118770B}" srcOrd="0" destOrd="0" presId="urn:microsoft.com/office/officeart/2005/8/layout/radial5"/>
    <dgm:cxn modelId="{C1644A21-5EDD-489D-8845-17025769E8B6}" srcId="{3974A421-4B18-4893-A35B-F1905429FC46}" destId="{90995966-71E5-4751-AB75-A67C5523C3CA}" srcOrd="4" destOrd="0" parTransId="{0833A8CB-9837-4A19-8B49-A3A23CBDE241}" sibTransId="{AC44939B-7E2E-4323-BED2-4320732A774D}"/>
    <dgm:cxn modelId="{04F28609-932B-4FB3-8B04-5A02C01F8B2F}" type="presOf" srcId="{6D763048-C942-4651-85F7-9A4BF6A632B7}" destId="{BD88DEAD-0B55-45BB-BB3F-9A24744848AF}" srcOrd="1" destOrd="0" presId="urn:microsoft.com/office/officeart/2005/8/layout/radial5"/>
    <dgm:cxn modelId="{22F76982-EDC3-4163-9864-796B848050A1}" type="presOf" srcId="{1E4BE178-0553-4110-957F-CD93C5A8419A}" destId="{7D25D195-5125-46F7-B2C3-185F567840E3}" srcOrd="0" destOrd="0" presId="urn:microsoft.com/office/officeart/2005/8/layout/radial5"/>
    <dgm:cxn modelId="{2B75D524-190F-4291-8C05-06354FD3AE22}" type="presOf" srcId="{B91767D0-DD01-49B5-A6E3-535F2D4CECD8}" destId="{33F2047B-0E36-4570-9525-5E66BFDC2A20}" srcOrd="0" destOrd="0" presId="urn:microsoft.com/office/officeart/2005/8/layout/radial5"/>
    <dgm:cxn modelId="{317D0B7A-59A6-426C-B99E-1FD87863E907}" srcId="{3974A421-4B18-4893-A35B-F1905429FC46}" destId="{47FF1873-F2CF-4361-A104-D954FF29AA71}" srcOrd="1" destOrd="0" parTransId="{CA48792C-17B0-42A0-8214-E06C1CDC34B3}" sibTransId="{DCAB7960-0D63-432E-AC37-35109B0934F5}"/>
    <dgm:cxn modelId="{74E4D4B0-9B0B-424A-AA40-F0F5F5629C18}" type="presOf" srcId="{C4568E3E-902E-4EA1-BE6A-8F4064C049CA}" destId="{0FAB74D1-019F-43AB-AC2C-02D8A4797AAD}" srcOrd="0" destOrd="0" presId="urn:microsoft.com/office/officeart/2005/8/layout/radial5"/>
    <dgm:cxn modelId="{7A74345E-A4D5-49A1-AD7B-1BD473D00BD8}" srcId="{C4568E3E-902E-4EA1-BE6A-8F4064C049CA}" destId="{3974A421-4B18-4893-A35B-F1905429FC46}" srcOrd="0" destOrd="0" parTransId="{97E1B6A3-0EF5-4DE6-8E66-270B02C0C529}" sibTransId="{CEB9D988-4000-4EF7-8DA8-A612AC372171}"/>
    <dgm:cxn modelId="{84CB3329-C868-40A3-86A0-9FA61BC1DC5B}" type="presOf" srcId="{0833A8CB-9837-4A19-8B49-A3A23CBDE241}" destId="{8B1F2155-1361-4461-891B-8634ECA43D17}" srcOrd="0" destOrd="0" presId="urn:microsoft.com/office/officeart/2005/8/layout/radial5"/>
    <dgm:cxn modelId="{DCE7C2BE-48D1-4349-8579-1BBD269EE14C}" type="presOf" srcId="{90995966-71E5-4751-AB75-A67C5523C3CA}" destId="{B05C761E-734F-4427-A2E3-8C42725145EB}" srcOrd="0" destOrd="0" presId="urn:microsoft.com/office/officeart/2005/8/layout/radial5"/>
    <dgm:cxn modelId="{89E71D0E-7F31-41BD-A504-1EEA5B2A9E58}" type="presOf" srcId="{1E4BE178-0553-4110-957F-CD93C5A8419A}" destId="{9FD872DF-5B23-42FB-AEE0-48F5EF1940AC}" srcOrd="1" destOrd="0" presId="urn:microsoft.com/office/officeart/2005/8/layout/radial5"/>
    <dgm:cxn modelId="{AC5F9ED4-5FBA-4CE1-AF38-A8EC1F8EDA07}" type="presParOf" srcId="{0FAB74D1-019F-43AB-AC2C-02D8A4797AAD}" destId="{578D9309-6267-4F8F-920B-25C5A6D4D2E5}" srcOrd="0" destOrd="0" presId="urn:microsoft.com/office/officeart/2005/8/layout/radial5"/>
    <dgm:cxn modelId="{CD020F28-686B-4E78-9E86-2D12909747E8}" type="presParOf" srcId="{0FAB74D1-019F-43AB-AC2C-02D8A4797AAD}" destId="{D2F4B253-EF43-43F0-B3C3-2ACCF8F1E537}" srcOrd="1" destOrd="0" presId="urn:microsoft.com/office/officeart/2005/8/layout/radial5"/>
    <dgm:cxn modelId="{EB7B7F09-F2F4-430C-B140-F46B100E6902}" type="presParOf" srcId="{D2F4B253-EF43-43F0-B3C3-2ACCF8F1E537}" destId="{6388987E-AE39-4E66-9D69-3E082624333F}" srcOrd="0" destOrd="0" presId="urn:microsoft.com/office/officeart/2005/8/layout/radial5"/>
    <dgm:cxn modelId="{90662ED6-C597-425C-9E20-512DA528B891}" type="presParOf" srcId="{0FAB74D1-019F-43AB-AC2C-02D8A4797AAD}" destId="{D7EB932D-7517-429F-867D-B5CA37A66689}" srcOrd="2" destOrd="0" presId="urn:microsoft.com/office/officeart/2005/8/layout/radial5"/>
    <dgm:cxn modelId="{3A9178E4-16C7-45C9-85D0-86FF01B271FB}" type="presParOf" srcId="{0FAB74D1-019F-43AB-AC2C-02D8A4797AAD}" destId="{444A4C23-77D7-4F9B-B9D7-C8D5FD4B0F85}" srcOrd="3" destOrd="0" presId="urn:microsoft.com/office/officeart/2005/8/layout/radial5"/>
    <dgm:cxn modelId="{4B76918B-88B8-4F15-8812-049B8B2E4816}" type="presParOf" srcId="{444A4C23-77D7-4F9B-B9D7-C8D5FD4B0F85}" destId="{A199F416-C5F8-4B27-ACEA-65C01CCAD1A6}" srcOrd="0" destOrd="0" presId="urn:microsoft.com/office/officeart/2005/8/layout/radial5"/>
    <dgm:cxn modelId="{E41A4383-6EBE-4B75-BE3C-E231F79176BD}" type="presParOf" srcId="{0FAB74D1-019F-43AB-AC2C-02D8A4797AAD}" destId="{7AF5F2A2-0F7B-44B2-BACB-773AB40F6B4C}" srcOrd="4" destOrd="0" presId="urn:microsoft.com/office/officeart/2005/8/layout/radial5"/>
    <dgm:cxn modelId="{6A41E0FB-3F62-4184-A1AA-C8185B6B109E}" type="presParOf" srcId="{0FAB74D1-019F-43AB-AC2C-02D8A4797AAD}" destId="{6FF69330-E371-4FBC-8DB9-C43EB4505EAB}" srcOrd="5" destOrd="0" presId="urn:microsoft.com/office/officeart/2005/8/layout/radial5"/>
    <dgm:cxn modelId="{6BB3E5C4-4487-476B-99B8-4D09EA7727F5}" type="presParOf" srcId="{6FF69330-E371-4FBC-8DB9-C43EB4505EAB}" destId="{973235F5-F040-4976-B4C7-0CF5C7790BDB}" srcOrd="0" destOrd="0" presId="urn:microsoft.com/office/officeart/2005/8/layout/radial5"/>
    <dgm:cxn modelId="{2F85A62A-97EA-4DCC-A7D7-8F931B9C86B1}" type="presParOf" srcId="{0FAB74D1-019F-43AB-AC2C-02D8A4797AAD}" destId="{3EF87E6D-0F95-47EF-802B-3A837118770B}" srcOrd="6" destOrd="0" presId="urn:microsoft.com/office/officeart/2005/8/layout/radial5"/>
    <dgm:cxn modelId="{F9ECA50B-E038-4E39-9F2C-72FF3C3A144F}" type="presParOf" srcId="{0FAB74D1-019F-43AB-AC2C-02D8A4797AAD}" destId="{D714D97E-8DA6-4701-A0F2-10FCE5E1A160}" srcOrd="7" destOrd="0" presId="urn:microsoft.com/office/officeart/2005/8/layout/radial5"/>
    <dgm:cxn modelId="{FDE8CBAF-E159-4582-81D9-A0A538C4BE9E}" type="presParOf" srcId="{D714D97E-8DA6-4701-A0F2-10FCE5E1A160}" destId="{BD88DEAD-0B55-45BB-BB3F-9A24744848AF}" srcOrd="0" destOrd="0" presId="urn:microsoft.com/office/officeart/2005/8/layout/radial5"/>
    <dgm:cxn modelId="{009E26F8-4BD8-43CD-90FE-076A967359E2}" type="presParOf" srcId="{0FAB74D1-019F-43AB-AC2C-02D8A4797AAD}" destId="{33F2047B-0E36-4570-9525-5E66BFDC2A20}" srcOrd="8" destOrd="0" presId="urn:microsoft.com/office/officeart/2005/8/layout/radial5"/>
    <dgm:cxn modelId="{DAFDDBAF-A757-445F-8B32-9F5D4C02C0AD}" type="presParOf" srcId="{0FAB74D1-019F-43AB-AC2C-02D8A4797AAD}" destId="{8B1F2155-1361-4461-891B-8634ECA43D17}" srcOrd="9" destOrd="0" presId="urn:microsoft.com/office/officeart/2005/8/layout/radial5"/>
    <dgm:cxn modelId="{1FE98076-E0E2-446B-9F5E-F2EF0892F39F}" type="presParOf" srcId="{8B1F2155-1361-4461-891B-8634ECA43D17}" destId="{F879A01F-7F2A-4105-B237-5438DD4C5A6B}" srcOrd="0" destOrd="0" presId="urn:microsoft.com/office/officeart/2005/8/layout/radial5"/>
    <dgm:cxn modelId="{FD14AEF4-09DC-4145-8C92-07BB92957351}" type="presParOf" srcId="{0FAB74D1-019F-43AB-AC2C-02D8A4797AAD}" destId="{B05C761E-734F-4427-A2E3-8C42725145EB}" srcOrd="10" destOrd="0" presId="urn:microsoft.com/office/officeart/2005/8/layout/radial5"/>
    <dgm:cxn modelId="{A8C2A53F-E0BE-4591-8B3D-F3246CD5F863}" type="presParOf" srcId="{0FAB74D1-019F-43AB-AC2C-02D8A4797AAD}" destId="{7D25D195-5125-46F7-B2C3-185F567840E3}" srcOrd="11" destOrd="0" presId="urn:microsoft.com/office/officeart/2005/8/layout/radial5"/>
    <dgm:cxn modelId="{46A5D06B-C280-4C32-B3EB-F31095B43E0F}" type="presParOf" srcId="{7D25D195-5125-46F7-B2C3-185F567840E3}" destId="{9FD872DF-5B23-42FB-AEE0-48F5EF1940AC}" srcOrd="0" destOrd="0" presId="urn:microsoft.com/office/officeart/2005/8/layout/radial5"/>
    <dgm:cxn modelId="{1C0F53AC-20CB-46FF-850B-898210044A5C}" type="presParOf" srcId="{0FAB74D1-019F-43AB-AC2C-02D8A4797AAD}" destId="{9BF7B99A-8EFD-4D8F-8016-615121B1BD40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58D8A0-965F-4C27-841E-BD2A4127B9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5A8947-7CC8-4DD4-8040-5F374E8B92D0}">
      <dgm:prSet phldrT="[Text]"/>
      <dgm:spPr/>
      <dgm:t>
        <a:bodyPr/>
        <a:lstStyle/>
        <a:p>
          <a:r>
            <a: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ছাগল পালন পদ্ধতি </a:t>
          </a:r>
          <a:endParaRPr lang="en-US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281C6FD-0AC6-408E-8809-F8648C58D967}" type="parTrans" cxnId="{F5B7B912-2EE6-4239-A3D0-D0AF6DCAD239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CDD870D-A24B-4E0A-AD2E-E760D8712BF7}" type="sibTrans" cxnId="{F5B7B912-2EE6-4239-A3D0-D0AF6DCAD239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1D520C3-5125-476D-8153-F350F0924351}">
      <dgm:prSet phldrT="[Text]"/>
      <dgm:spPr/>
      <dgm:t>
        <a:bodyPr/>
        <a:lstStyle/>
        <a:p>
          <a:r>
            <a: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প্রচলিত পদ্ধতি</a:t>
          </a:r>
          <a:endParaRPr lang="en-US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CE0584A-A536-4D40-8344-DFE6D92393E3}" type="parTrans" cxnId="{E0E533F6-EB70-4214-A18F-1A5809F1E7BB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8BB21F0-080A-4C74-8BC2-DC4FBCDE2B61}" type="sibTrans" cxnId="{E0E533F6-EB70-4214-A18F-1A5809F1E7BB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317987E-307F-4612-8F4F-17DEB410BCA7}">
      <dgm:prSet phldrT="[Text]"/>
      <dgm:spPr/>
      <dgm:t>
        <a:bodyPr/>
        <a:lstStyle/>
        <a:p>
          <a:r>
            <a: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আবদ্ধ পদ্ধতি</a:t>
          </a:r>
          <a:endParaRPr lang="en-US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4C87B2A-9905-4C0E-9E24-88435BC3FE3A}" type="parTrans" cxnId="{C02CAC58-F4C7-4303-9046-9C7B5AA32F65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E61DCA3-34DF-4164-83E4-CCCFF1AFEB96}" type="sibTrans" cxnId="{C02CAC58-F4C7-4303-9046-9C7B5AA32F65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F5D580C-B872-4C0B-9279-1332EBAD38D2}">
      <dgm:prSet phldrT="[Text]"/>
      <dgm:spPr/>
      <dgm:t>
        <a:bodyPr/>
        <a:lstStyle/>
        <a:p>
          <a:r>
            <a:rPr lang="bn-BD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অর্ধ-আবদ্ধ </a:t>
          </a:r>
          <a:endParaRPr lang="en-US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6C7B692-000D-43D9-8508-D024B61E4B46}" type="parTrans" cxnId="{EE7A116F-E4E7-4C06-9EE0-25EEDAE0DFF4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53A3C4E-C5EF-4D3A-B0CA-35799CDE20BF}" type="sibTrans" cxnId="{EE7A116F-E4E7-4C06-9EE0-25EEDAE0DFF4}">
      <dgm:prSet/>
      <dgm:spPr/>
      <dgm:t>
        <a:bodyPr/>
        <a:lstStyle/>
        <a:p>
          <a:endParaRPr lang="en-US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04A56E3-8FE3-4625-8F64-018BC66D328B}" type="pres">
      <dgm:prSet presAssocID="{3858D8A0-965F-4C27-841E-BD2A4127B9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CED1F21-D85C-408C-AB41-95D6326E77C9}" type="pres">
      <dgm:prSet presAssocID="{F25A8947-7CC8-4DD4-8040-5F374E8B92D0}" presName="hierRoot1" presStyleCnt="0">
        <dgm:presLayoutVars>
          <dgm:hierBranch val="init"/>
        </dgm:presLayoutVars>
      </dgm:prSet>
      <dgm:spPr/>
    </dgm:pt>
    <dgm:pt modelId="{3935182D-B4AB-407F-B171-6656BF61B9C6}" type="pres">
      <dgm:prSet presAssocID="{F25A8947-7CC8-4DD4-8040-5F374E8B92D0}" presName="rootComposite1" presStyleCnt="0"/>
      <dgm:spPr/>
    </dgm:pt>
    <dgm:pt modelId="{15AAB526-BBA1-4FB7-9F56-69B990015B09}" type="pres">
      <dgm:prSet presAssocID="{F25A8947-7CC8-4DD4-8040-5F374E8B92D0}" presName="rootText1" presStyleLbl="node0" presStyleIdx="0" presStyleCnt="1" custScaleX="145042" custScaleY="66982" custLinFactNeighborY="-3862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90621A6-5F6D-4407-853A-8BA59927330A}" type="pres">
      <dgm:prSet presAssocID="{F25A8947-7CC8-4DD4-8040-5F374E8B92D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038A9B0-85DF-4F8E-92A9-D4CC2BAD6B6C}" type="pres">
      <dgm:prSet presAssocID="{F25A8947-7CC8-4DD4-8040-5F374E8B92D0}" presName="hierChild2" presStyleCnt="0"/>
      <dgm:spPr/>
    </dgm:pt>
    <dgm:pt modelId="{EEB208F6-2A7A-4CF9-968C-188E38CC89F8}" type="pres">
      <dgm:prSet presAssocID="{FCE0584A-A536-4D40-8344-DFE6D92393E3}" presName="Name37" presStyleLbl="parChTrans1D2" presStyleIdx="0" presStyleCnt="3"/>
      <dgm:spPr/>
      <dgm:t>
        <a:bodyPr/>
        <a:lstStyle/>
        <a:p>
          <a:endParaRPr lang="en-US"/>
        </a:p>
      </dgm:t>
    </dgm:pt>
    <dgm:pt modelId="{DCA2A590-D178-4C74-9E2E-5D7077EDEC7F}" type="pres">
      <dgm:prSet presAssocID="{81D520C3-5125-476D-8153-F350F0924351}" presName="hierRoot2" presStyleCnt="0">
        <dgm:presLayoutVars>
          <dgm:hierBranch val="init"/>
        </dgm:presLayoutVars>
      </dgm:prSet>
      <dgm:spPr/>
    </dgm:pt>
    <dgm:pt modelId="{D8BDDB73-28AC-4794-A8B2-485D68DCB176}" type="pres">
      <dgm:prSet presAssocID="{81D520C3-5125-476D-8153-F350F0924351}" presName="rootComposite" presStyleCnt="0"/>
      <dgm:spPr/>
    </dgm:pt>
    <dgm:pt modelId="{7FFECC20-7540-44B4-A11F-D821E29F6F95}" type="pres">
      <dgm:prSet presAssocID="{81D520C3-5125-476D-8153-F350F0924351}" presName="rootText" presStyleLbl="node2" presStyleIdx="0" presStyleCnt="3" custScaleY="54833" custLinFactNeighborX="3863" custLinFactNeighborY="-36908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7E5B6C6-9C49-469C-B146-417F1DE1B4D9}" type="pres">
      <dgm:prSet presAssocID="{81D520C3-5125-476D-8153-F350F0924351}" presName="rootConnector" presStyleLbl="node2" presStyleIdx="0" presStyleCnt="3"/>
      <dgm:spPr/>
      <dgm:t>
        <a:bodyPr/>
        <a:lstStyle/>
        <a:p>
          <a:endParaRPr lang="en-US"/>
        </a:p>
      </dgm:t>
    </dgm:pt>
    <dgm:pt modelId="{4545C768-69BE-4D12-8963-51C88E04BDC7}" type="pres">
      <dgm:prSet presAssocID="{81D520C3-5125-476D-8153-F350F0924351}" presName="hierChild4" presStyleCnt="0"/>
      <dgm:spPr/>
    </dgm:pt>
    <dgm:pt modelId="{CD3902FC-50D1-404A-9F9C-EADBA5BAC8FE}" type="pres">
      <dgm:prSet presAssocID="{81D520C3-5125-476D-8153-F350F0924351}" presName="hierChild5" presStyleCnt="0"/>
      <dgm:spPr/>
    </dgm:pt>
    <dgm:pt modelId="{BA93CD10-1E17-4623-9ADA-E0AF54FAE7DA}" type="pres">
      <dgm:prSet presAssocID="{94C87B2A-9905-4C0E-9E24-88435BC3FE3A}" presName="Name37" presStyleLbl="parChTrans1D2" presStyleIdx="1" presStyleCnt="3"/>
      <dgm:spPr/>
      <dgm:t>
        <a:bodyPr/>
        <a:lstStyle/>
        <a:p>
          <a:endParaRPr lang="en-US"/>
        </a:p>
      </dgm:t>
    </dgm:pt>
    <dgm:pt modelId="{104A2578-B6D0-4C1E-9FFC-DFC4FF2BE8E7}" type="pres">
      <dgm:prSet presAssocID="{0317987E-307F-4612-8F4F-17DEB410BCA7}" presName="hierRoot2" presStyleCnt="0">
        <dgm:presLayoutVars>
          <dgm:hierBranch val="init"/>
        </dgm:presLayoutVars>
      </dgm:prSet>
      <dgm:spPr/>
    </dgm:pt>
    <dgm:pt modelId="{CB86A9A3-D0A1-49E1-92C1-E5A6FC0AE247}" type="pres">
      <dgm:prSet presAssocID="{0317987E-307F-4612-8F4F-17DEB410BCA7}" presName="rootComposite" presStyleCnt="0"/>
      <dgm:spPr/>
    </dgm:pt>
    <dgm:pt modelId="{4E5A864A-788A-4629-88C2-A68FC1AB7634}" type="pres">
      <dgm:prSet presAssocID="{0317987E-307F-4612-8F4F-17DEB410BCA7}" presName="rootText" presStyleLbl="node2" presStyleIdx="1" presStyleCnt="3" custScaleY="54833" custLinFactNeighborX="0" custLinFactNeighborY="-3776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C415171-D05E-48AA-A1DB-BD3C128B9717}" type="pres">
      <dgm:prSet presAssocID="{0317987E-307F-4612-8F4F-17DEB410BCA7}" presName="rootConnector" presStyleLbl="node2" presStyleIdx="1" presStyleCnt="3"/>
      <dgm:spPr/>
      <dgm:t>
        <a:bodyPr/>
        <a:lstStyle/>
        <a:p>
          <a:endParaRPr lang="en-US"/>
        </a:p>
      </dgm:t>
    </dgm:pt>
    <dgm:pt modelId="{8C1AE93B-FD3C-4C39-A706-630D1D029B54}" type="pres">
      <dgm:prSet presAssocID="{0317987E-307F-4612-8F4F-17DEB410BCA7}" presName="hierChild4" presStyleCnt="0"/>
      <dgm:spPr/>
    </dgm:pt>
    <dgm:pt modelId="{1A34311F-542F-4999-814F-3420209F7EC0}" type="pres">
      <dgm:prSet presAssocID="{0317987E-307F-4612-8F4F-17DEB410BCA7}" presName="hierChild5" presStyleCnt="0"/>
      <dgm:spPr/>
    </dgm:pt>
    <dgm:pt modelId="{63ED67BA-E925-44C9-9712-A6B337BBCD4D}" type="pres">
      <dgm:prSet presAssocID="{E6C7B692-000D-43D9-8508-D024B61E4B4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DE6F66B5-B94C-4C46-8A6F-68EC5BC3A41E}" type="pres">
      <dgm:prSet presAssocID="{BF5D580C-B872-4C0B-9279-1332EBAD38D2}" presName="hierRoot2" presStyleCnt="0">
        <dgm:presLayoutVars>
          <dgm:hierBranch val="init"/>
        </dgm:presLayoutVars>
      </dgm:prSet>
      <dgm:spPr/>
    </dgm:pt>
    <dgm:pt modelId="{637C07EE-387A-4244-BC47-C02CC72136DF}" type="pres">
      <dgm:prSet presAssocID="{BF5D580C-B872-4C0B-9279-1332EBAD38D2}" presName="rootComposite" presStyleCnt="0"/>
      <dgm:spPr/>
    </dgm:pt>
    <dgm:pt modelId="{ABCA21D9-92EF-48CC-AC5C-93A864A3F0D2}" type="pres">
      <dgm:prSet presAssocID="{BF5D580C-B872-4C0B-9279-1332EBAD38D2}" presName="rootText" presStyleLbl="node2" presStyleIdx="2" presStyleCnt="3" custScaleY="58266" custLinFactNeighborX="-4721" custLinFactNeighborY="-3605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5F92165-9F30-4E72-B2D1-63F7E7BAA26F}" type="pres">
      <dgm:prSet presAssocID="{BF5D580C-B872-4C0B-9279-1332EBAD38D2}" presName="rootConnector" presStyleLbl="node2" presStyleIdx="2" presStyleCnt="3"/>
      <dgm:spPr/>
      <dgm:t>
        <a:bodyPr/>
        <a:lstStyle/>
        <a:p>
          <a:endParaRPr lang="en-US"/>
        </a:p>
      </dgm:t>
    </dgm:pt>
    <dgm:pt modelId="{19B78F4A-3EB0-4CE6-91F0-E9A91C4BD943}" type="pres">
      <dgm:prSet presAssocID="{BF5D580C-B872-4C0B-9279-1332EBAD38D2}" presName="hierChild4" presStyleCnt="0"/>
      <dgm:spPr/>
    </dgm:pt>
    <dgm:pt modelId="{980E07E0-C9EB-4BB1-9150-1515F0010B7E}" type="pres">
      <dgm:prSet presAssocID="{BF5D580C-B872-4C0B-9279-1332EBAD38D2}" presName="hierChild5" presStyleCnt="0"/>
      <dgm:spPr/>
    </dgm:pt>
    <dgm:pt modelId="{3E1CEB5E-BDFC-4BB8-8AD5-62DAE1E588CF}" type="pres">
      <dgm:prSet presAssocID="{F25A8947-7CC8-4DD4-8040-5F374E8B92D0}" presName="hierChild3" presStyleCnt="0"/>
      <dgm:spPr/>
    </dgm:pt>
  </dgm:ptLst>
  <dgm:cxnLst>
    <dgm:cxn modelId="{D64DAD74-27EB-499A-ADF9-1619EBA8DD6E}" type="presOf" srcId="{E6C7B692-000D-43D9-8508-D024B61E4B46}" destId="{63ED67BA-E925-44C9-9712-A6B337BBCD4D}" srcOrd="0" destOrd="0" presId="urn:microsoft.com/office/officeart/2005/8/layout/orgChart1"/>
    <dgm:cxn modelId="{AC2CC6E0-562E-47EF-A9F0-51F1419B5334}" type="presOf" srcId="{BF5D580C-B872-4C0B-9279-1332EBAD38D2}" destId="{85F92165-9F30-4E72-B2D1-63F7E7BAA26F}" srcOrd="1" destOrd="0" presId="urn:microsoft.com/office/officeart/2005/8/layout/orgChart1"/>
    <dgm:cxn modelId="{AA3663D2-FA08-431C-9973-E584C3CB8B4B}" type="presOf" srcId="{94C87B2A-9905-4C0E-9E24-88435BC3FE3A}" destId="{BA93CD10-1E17-4623-9ADA-E0AF54FAE7DA}" srcOrd="0" destOrd="0" presId="urn:microsoft.com/office/officeart/2005/8/layout/orgChart1"/>
    <dgm:cxn modelId="{179EEE4C-D46D-4EAD-8DB5-7CA2238021E8}" type="presOf" srcId="{81D520C3-5125-476D-8153-F350F0924351}" destId="{77E5B6C6-9C49-469C-B146-417F1DE1B4D9}" srcOrd="1" destOrd="0" presId="urn:microsoft.com/office/officeart/2005/8/layout/orgChart1"/>
    <dgm:cxn modelId="{E0E533F6-EB70-4214-A18F-1A5809F1E7BB}" srcId="{F25A8947-7CC8-4DD4-8040-5F374E8B92D0}" destId="{81D520C3-5125-476D-8153-F350F0924351}" srcOrd="0" destOrd="0" parTransId="{FCE0584A-A536-4D40-8344-DFE6D92393E3}" sibTransId="{E8BB21F0-080A-4C74-8BC2-DC4FBCDE2B61}"/>
    <dgm:cxn modelId="{C2414A85-23BC-4A69-90E3-BB49F2D857BC}" type="presOf" srcId="{81D520C3-5125-476D-8153-F350F0924351}" destId="{7FFECC20-7540-44B4-A11F-D821E29F6F95}" srcOrd="0" destOrd="0" presId="urn:microsoft.com/office/officeart/2005/8/layout/orgChart1"/>
    <dgm:cxn modelId="{AE63BC6C-F0A3-438F-AA6C-288B6A77B0F2}" type="presOf" srcId="{F25A8947-7CC8-4DD4-8040-5F374E8B92D0}" destId="{D90621A6-5F6D-4407-853A-8BA59927330A}" srcOrd="1" destOrd="0" presId="urn:microsoft.com/office/officeart/2005/8/layout/orgChart1"/>
    <dgm:cxn modelId="{F73C8E87-F064-4B65-B6F8-7E8C7B0270FC}" type="presOf" srcId="{BF5D580C-B872-4C0B-9279-1332EBAD38D2}" destId="{ABCA21D9-92EF-48CC-AC5C-93A864A3F0D2}" srcOrd="0" destOrd="0" presId="urn:microsoft.com/office/officeart/2005/8/layout/orgChart1"/>
    <dgm:cxn modelId="{BF7C0AAA-D13A-4544-AC7E-1758960F39DC}" type="presOf" srcId="{FCE0584A-A536-4D40-8344-DFE6D92393E3}" destId="{EEB208F6-2A7A-4CF9-968C-188E38CC89F8}" srcOrd="0" destOrd="0" presId="urn:microsoft.com/office/officeart/2005/8/layout/orgChart1"/>
    <dgm:cxn modelId="{DA2D9846-C125-4C0B-8F40-6CBEEF98E67A}" type="presOf" srcId="{0317987E-307F-4612-8F4F-17DEB410BCA7}" destId="{4E5A864A-788A-4629-88C2-A68FC1AB7634}" srcOrd="0" destOrd="0" presId="urn:microsoft.com/office/officeart/2005/8/layout/orgChart1"/>
    <dgm:cxn modelId="{C02CAC58-F4C7-4303-9046-9C7B5AA32F65}" srcId="{F25A8947-7CC8-4DD4-8040-5F374E8B92D0}" destId="{0317987E-307F-4612-8F4F-17DEB410BCA7}" srcOrd="1" destOrd="0" parTransId="{94C87B2A-9905-4C0E-9E24-88435BC3FE3A}" sibTransId="{BE61DCA3-34DF-4164-83E4-CCCFF1AFEB96}"/>
    <dgm:cxn modelId="{F5B7B912-2EE6-4239-A3D0-D0AF6DCAD239}" srcId="{3858D8A0-965F-4C27-841E-BD2A4127B994}" destId="{F25A8947-7CC8-4DD4-8040-5F374E8B92D0}" srcOrd="0" destOrd="0" parTransId="{1281C6FD-0AC6-408E-8809-F8648C58D967}" sibTransId="{8CDD870D-A24B-4E0A-AD2E-E760D8712BF7}"/>
    <dgm:cxn modelId="{7CA63AA7-6ABE-411C-951F-98B6D769EEC6}" type="presOf" srcId="{3858D8A0-965F-4C27-841E-BD2A4127B994}" destId="{204A56E3-8FE3-4625-8F64-018BC66D328B}" srcOrd="0" destOrd="0" presId="urn:microsoft.com/office/officeart/2005/8/layout/orgChart1"/>
    <dgm:cxn modelId="{EE7A116F-E4E7-4C06-9EE0-25EEDAE0DFF4}" srcId="{F25A8947-7CC8-4DD4-8040-5F374E8B92D0}" destId="{BF5D580C-B872-4C0B-9279-1332EBAD38D2}" srcOrd="2" destOrd="0" parTransId="{E6C7B692-000D-43D9-8508-D024B61E4B46}" sibTransId="{153A3C4E-C5EF-4D3A-B0CA-35799CDE20BF}"/>
    <dgm:cxn modelId="{A7C56236-90A9-4828-B930-B909B625A0BD}" type="presOf" srcId="{F25A8947-7CC8-4DD4-8040-5F374E8B92D0}" destId="{15AAB526-BBA1-4FB7-9F56-69B990015B09}" srcOrd="0" destOrd="0" presId="urn:microsoft.com/office/officeart/2005/8/layout/orgChart1"/>
    <dgm:cxn modelId="{C98D4268-3603-4090-BA06-9C88683FD223}" type="presOf" srcId="{0317987E-307F-4612-8F4F-17DEB410BCA7}" destId="{6C415171-D05E-48AA-A1DB-BD3C128B9717}" srcOrd="1" destOrd="0" presId="urn:microsoft.com/office/officeart/2005/8/layout/orgChart1"/>
    <dgm:cxn modelId="{35E09499-95FC-4B76-89E2-339518AA78D4}" type="presParOf" srcId="{204A56E3-8FE3-4625-8F64-018BC66D328B}" destId="{9CED1F21-D85C-408C-AB41-95D6326E77C9}" srcOrd="0" destOrd="0" presId="urn:microsoft.com/office/officeart/2005/8/layout/orgChart1"/>
    <dgm:cxn modelId="{528ED4D7-87C8-418A-BCF1-B3BDD23BB53B}" type="presParOf" srcId="{9CED1F21-D85C-408C-AB41-95D6326E77C9}" destId="{3935182D-B4AB-407F-B171-6656BF61B9C6}" srcOrd="0" destOrd="0" presId="urn:microsoft.com/office/officeart/2005/8/layout/orgChart1"/>
    <dgm:cxn modelId="{E2EEF68D-9D4D-428E-B2AC-5B65C19E9765}" type="presParOf" srcId="{3935182D-B4AB-407F-B171-6656BF61B9C6}" destId="{15AAB526-BBA1-4FB7-9F56-69B990015B09}" srcOrd="0" destOrd="0" presId="urn:microsoft.com/office/officeart/2005/8/layout/orgChart1"/>
    <dgm:cxn modelId="{09878DB9-38A1-46B1-B82F-4E31889B7791}" type="presParOf" srcId="{3935182D-B4AB-407F-B171-6656BF61B9C6}" destId="{D90621A6-5F6D-4407-853A-8BA59927330A}" srcOrd="1" destOrd="0" presId="urn:microsoft.com/office/officeart/2005/8/layout/orgChart1"/>
    <dgm:cxn modelId="{F26FB4D5-0670-4121-A0FA-3BF82D1B1632}" type="presParOf" srcId="{9CED1F21-D85C-408C-AB41-95D6326E77C9}" destId="{5038A9B0-85DF-4F8E-92A9-D4CC2BAD6B6C}" srcOrd="1" destOrd="0" presId="urn:microsoft.com/office/officeart/2005/8/layout/orgChart1"/>
    <dgm:cxn modelId="{060691C6-0ECA-4063-9DA2-124E561CBB11}" type="presParOf" srcId="{5038A9B0-85DF-4F8E-92A9-D4CC2BAD6B6C}" destId="{EEB208F6-2A7A-4CF9-968C-188E38CC89F8}" srcOrd="0" destOrd="0" presId="urn:microsoft.com/office/officeart/2005/8/layout/orgChart1"/>
    <dgm:cxn modelId="{51F87706-EBC0-4A19-80D9-31AA6DE17CA8}" type="presParOf" srcId="{5038A9B0-85DF-4F8E-92A9-D4CC2BAD6B6C}" destId="{DCA2A590-D178-4C74-9E2E-5D7077EDEC7F}" srcOrd="1" destOrd="0" presId="urn:microsoft.com/office/officeart/2005/8/layout/orgChart1"/>
    <dgm:cxn modelId="{F6251BB1-CAA2-4882-B5FD-91AAFA358FB9}" type="presParOf" srcId="{DCA2A590-D178-4C74-9E2E-5D7077EDEC7F}" destId="{D8BDDB73-28AC-4794-A8B2-485D68DCB176}" srcOrd="0" destOrd="0" presId="urn:microsoft.com/office/officeart/2005/8/layout/orgChart1"/>
    <dgm:cxn modelId="{46907C4F-3372-459B-9026-5F60CBFA0BB1}" type="presParOf" srcId="{D8BDDB73-28AC-4794-A8B2-485D68DCB176}" destId="{7FFECC20-7540-44B4-A11F-D821E29F6F95}" srcOrd="0" destOrd="0" presId="urn:microsoft.com/office/officeart/2005/8/layout/orgChart1"/>
    <dgm:cxn modelId="{E5FE5D74-EE4D-4E77-BD8F-B1E237A8A091}" type="presParOf" srcId="{D8BDDB73-28AC-4794-A8B2-485D68DCB176}" destId="{77E5B6C6-9C49-469C-B146-417F1DE1B4D9}" srcOrd="1" destOrd="0" presId="urn:microsoft.com/office/officeart/2005/8/layout/orgChart1"/>
    <dgm:cxn modelId="{1F9D29D3-208A-4D89-AA80-45EFE3F64048}" type="presParOf" srcId="{DCA2A590-D178-4C74-9E2E-5D7077EDEC7F}" destId="{4545C768-69BE-4D12-8963-51C88E04BDC7}" srcOrd="1" destOrd="0" presId="urn:microsoft.com/office/officeart/2005/8/layout/orgChart1"/>
    <dgm:cxn modelId="{4470DC70-BD69-43AA-AA90-F188EA8FA95F}" type="presParOf" srcId="{DCA2A590-D178-4C74-9E2E-5D7077EDEC7F}" destId="{CD3902FC-50D1-404A-9F9C-EADBA5BAC8FE}" srcOrd="2" destOrd="0" presId="urn:microsoft.com/office/officeart/2005/8/layout/orgChart1"/>
    <dgm:cxn modelId="{113C05A9-1BF7-4E2B-BAED-544701193868}" type="presParOf" srcId="{5038A9B0-85DF-4F8E-92A9-D4CC2BAD6B6C}" destId="{BA93CD10-1E17-4623-9ADA-E0AF54FAE7DA}" srcOrd="2" destOrd="0" presId="urn:microsoft.com/office/officeart/2005/8/layout/orgChart1"/>
    <dgm:cxn modelId="{07B4A4B6-C53F-4335-9EB1-6E14EE946865}" type="presParOf" srcId="{5038A9B0-85DF-4F8E-92A9-D4CC2BAD6B6C}" destId="{104A2578-B6D0-4C1E-9FFC-DFC4FF2BE8E7}" srcOrd="3" destOrd="0" presId="urn:microsoft.com/office/officeart/2005/8/layout/orgChart1"/>
    <dgm:cxn modelId="{A1E7D8A3-C48B-47B2-B951-20F76C103A23}" type="presParOf" srcId="{104A2578-B6D0-4C1E-9FFC-DFC4FF2BE8E7}" destId="{CB86A9A3-D0A1-49E1-92C1-E5A6FC0AE247}" srcOrd="0" destOrd="0" presId="urn:microsoft.com/office/officeart/2005/8/layout/orgChart1"/>
    <dgm:cxn modelId="{1C24EFF8-A3F8-46AB-960F-085B1D3307BA}" type="presParOf" srcId="{CB86A9A3-D0A1-49E1-92C1-E5A6FC0AE247}" destId="{4E5A864A-788A-4629-88C2-A68FC1AB7634}" srcOrd="0" destOrd="0" presId="urn:microsoft.com/office/officeart/2005/8/layout/orgChart1"/>
    <dgm:cxn modelId="{CFABEC0A-B046-4652-99B3-7772590F94DB}" type="presParOf" srcId="{CB86A9A3-D0A1-49E1-92C1-E5A6FC0AE247}" destId="{6C415171-D05E-48AA-A1DB-BD3C128B9717}" srcOrd="1" destOrd="0" presId="urn:microsoft.com/office/officeart/2005/8/layout/orgChart1"/>
    <dgm:cxn modelId="{749AF387-2026-4709-96B4-95422A0C9373}" type="presParOf" srcId="{104A2578-B6D0-4C1E-9FFC-DFC4FF2BE8E7}" destId="{8C1AE93B-FD3C-4C39-A706-630D1D029B54}" srcOrd="1" destOrd="0" presId="urn:microsoft.com/office/officeart/2005/8/layout/orgChart1"/>
    <dgm:cxn modelId="{83579FEB-164D-45B8-A2F0-B5340FCD3A02}" type="presParOf" srcId="{104A2578-B6D0-4C1E-9FFC-DFC4FF2BE8E7}" destId="{1A34311F-542F-4999-814F-3420209F7EC0}" srcOrd="2" destOrd="0" presId="urn:microsoft.com/office/officeart/2005/8/layout/orgChart1"/>
    <dgm:cxn modelId="{0D9D07B0-734B-477B-817A-C436C75BDF28}" type="presParOf" srcId="{5038A9B0-85DF-4F8E-92A9-D4CC2BAD6B6C}" destId="{63ED67BA-E925-44C9-9712-A6B337BBCD4D}" srcOrd="4" destOrd="0" presId="urn:microsoft.com/office/officeart/2005/8/layout/orgChart1"/>
    <dgm:cxn modelId="{D335DB76-BE71-4F3A-A39C-A4EC5861C582}" type="presParOf" srcId="{5038A9B0-85DF-4F8E-92A9-D4CC2BAD6B6C}" destId="{DE6F66B5-B94C-4C46-8A6F-68EC5BC3A41E}" srcOrd="5" destOrd="0" presId="urn:microsoft.com/office/officeart/2005/8/layout/orgChart1"/>
    <dgm:cxn modelId="{FB96E0A6-4DF4-4ADD-96C4-1075C1E809F7}" type="presParOf" srcId="{DE6F66B5-B94C-4C46-8A6F-68EC5BC3A41E}" destId="{637C07EE-387A-4244-BC47-C02CC72136DF}" srcOrd="0" destOrd="0" presId="urn:microsoft.com/office/officeart/2005/8/layout/orgChart1"/>
    <dgm:cxn modelId="{72032AAE-A6E4-4E82-BAC2-975E94359ADC}" type="presParOf" srcId="{637C07EE-387A-4244-BC47-C02CC72136DF}" destId="{ABCA21D9-92EF-48CC-AC5C-93A864A3F0D2}" srcOrd="0" destOrd="0" presId="urn:microsoft.com/office/officeart/2005/8/layout/orgChart1"/>
    <dgm:cxn modelId="{E6B52374-D31B-4419-A2EE-626C3CD10FB1}" type="presParOf" srcId="{637C07EE-387A-4244-BC47-C02CC72136DF}" destId="{85F92165-9F30-4E72-B2D1-63F7E7BAA26F}" srcOrd="1" destOrd="0" presId="urn:microsoft.com/office/officeart/2005/8/layout/orgChart1"/>
    <dgm:cxn modelId="{166153A2-9224-4414-9F84-395CF4244E21}" type="presParOf" srcId="{DE6F66B5-B94C-4C46-8A6F-68EC5BC3A41E}" destId="{19B78F4A-3EB0-4CE6-91F0-E9A91C4BD943}" srcOrd="1" destOrd="0" presId="urn:microsoft.com/office/officeart/2005/8/layout/orgChart1"/>
    <dgm:cxn modelId="{62E4FA64-7F59-4BF8-B73B-3C03F8B9646D}" type="presParOf" srcId="{DE6F66B5-B94C-4C46-8A6F-68EC5BC3A41E}" destId="{980E07E0-C9EB-4BB1-9150-1515F0010B7E}" srcOrd="2" destOrd="0" presId="urn:microsoft.com/office/officeart/2005/8/layout/orgChart1"/>
    <dgm:cxn modelId="{94DD670E-975A-41ED-8A3A-BC8B86BE7D5F}" type="presParOf" srcId="{9CED1F21-D85C-408C-AB41-95D6326E77C9}" destId="{3E1CEB5E-BDFC-4BB8-8AD5-62DAE1E588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D9309-6267-4F8F-920B-25C5A6D4D2E5}">
      <dsp:nvSpPr>
        <dsp:cNvPr id="0" name=""/>
        <dsp:cNvSpPr/>
      </dsp:nvSpPr>
      <dsp:spPr>
        <a:xfrm>
          <a:off x="4462885" y="1928394"/>
          <a:ext cx="2993937" cy="2629771"/>
        </a:xfrm>
        <a:prstGeom prst="ellipse">
          <a:avLst/>
        </a:prstGeom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2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 পালনের গুরুত্ব কি?</a:t>
          </a:r>
          <a:endParaRPr lang="en-US" sz="4200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901337" y="2313515"/>
        <a:ext cx="2117033" cy="1859529"/>
      </dsp:txXfrm>
    </dsp:sp>
    <dsp:sp modelId="{D2F4B253-EF43-43F0-B3C3-2ACCF8F1E537}">
      <dsp:nvSpPr>
        <dsp:cNvPr id="0" name=""/>
        <dsp:cNvSpPr/>
      </dsp:nvSpPr>
      <dsp:spPr>
        <a:xfrm rot="16005156">
          <a:off x="5453151" y="1172684"/>
          <a:ext cx="811402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5545229" y="1375874"/>
        <a:ext cx="637119" cy="348566"/>
      </dsp:txXfrm>
    </dsp:sp>
    <dsp:sp modelId="{D7EB932D-7517-429F-867D-B5CA37A66689}">
      <dsp:nvSpPr>
        <dsp:cNvPr id="0" name=""/>
        <dsp:cNvSpPr/>
      </dsp:nvSpPr>
      <dsp:spPr>
        <a:xfrm>
          <a:off x="1975008" y="245490"/>
          <a:ext cx="7670471" cy="7219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ছাগী ৭-৮ মাসের মধ্যে বাচ্চা ধারণ ক্ষমতা অর্জন করে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010249" y="280731"/>
        <a:ext cx="7599989" cy="651441"/>
      </dsp:txXfrm>
    </dsp:sp>
    <dsp:sp modelId="{444A4C23-77D7-4F9B-B9D7-C8D5FD4B0F85}">
      <dsp:nvSpPr>
        <dsp:cNvPr id="0" name=""/>
        <dsp:cNvSpPr/>
      </dsp:nvSpPr>
      <dsp:spPr>
        <a:xfrm rot="20076816">
          <a:off x="7099497" y="2102621"/>
          <a:ext cx="1023088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7107912" y="2256168"/>
        <a:ext cx="848805" cy="348566"/>
      </dsp:txXfrm>
    </dsp:sp>
    <dsp:sp modelId="{7AF5F2A2-0F7B-44B2-BACB-773AB40F6B4C}">
      <dsp:nvSpPr>
        <dsp:cNvPr id="0" name=""/>
        <dsp:cNvSpPr/>
      </dsp:nvSpPr>
      <dsp:spPr>
        <a:xfrm>
          <a:off x="7573601" y="1094666"/>
          <a:ext cx="3899250" cy="9152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একসাথে ২-৩টি বাচ্চা দেয়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18281" y="1139346"/>
        <a:ext cx="3809890" cy="825914"/>
      </dsp:txXfrm>
    </dsp:sp>
    <dsp:sp modelId="{6FF69330-E371-4FBC-8DB9-C43EB4505EAB}">
      <dsp:nvSpPr>
        <dsp:cNvPr id="0" name=""/>
        <dsp:cNvSpPr/>
      </dsp:nvSpPr>
      <dsp:spPr>
        <a:xfrm rot="611603">
          <a:off x="7381425" y="3451553"/>
          <a:ext cx="480912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7382564" y="3554975"/>
        <a:ext cx="336638" cy="348566"/>
      </dsp:txXfrm>
    </dsp:sp>
    <dsp:sp modelId="{3EF87E6D-0F95-47EF-802B-3A837118770B}">
      <dsp:nvSpPr>
        <dsp:cNvPr id="0" name=""/>
        <dsp:cNvSpPr/>
      </dsp:nvSpPr>
      <dsp:spPr>
        <a:xfrm>
          <a:off x="8027990" y="3456886"/>
          <a:ext cx="3487738" cy="943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মূলধন কম লাগে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74055" y="3502951"/>
        <a:ext cx="3395608" cy="851525"/>
      </dsp:txXfrm>
    </dsp:sp>
    <dsp:sp modelId="{D714D97E-8DA6-4701-A0F2-10FCE5E1A160}">
      <dsp:nvSpPr>
        <dsp:cNvPr id="0" name=""/>
        <dsp:cNvSpPr/>
      </dsp:nvSpPr>
      <dsp:spPr>
        <a:xfrm rot="9925009">
          <a:off x="3727736" y="3485424"/>
          <a:ext cx="690903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3899212" y="3579671"/>
        <a:ext cx="516620" cy="348566"/>
      </dsp:txXfrm>
    </dsp:sp>
    <dsp:sp modelId="{33F2047B-0E36-4570-9525-5E66BFDC2A20}">
      <dsp:nvSpPr>
        <dsp:cNvPr id="0" name=""/>
        <dsp:cNvSpPr/>
      </dsp:nvSpPr>
      <dsp:spPr>
        <a:xfrm>
          <a:off x="413303" y="3757663"/>
          <a:ext cx="3212850" cy="10214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বাজারে চাহিদা রয়েছে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63164" y="3807524"/>
        <a:ext cx="3113128" cy="921694"/>
      </dsp:txXfrm>
    </dsp:sp>
    <dsp:sp modelId="{8B1F2155-1361-4461-891B-8634ECA43D17}">
      <dsp:nvSpPr>
        <dsp:cNvPr id="0" name=""/>
        <dsp:cNvSpPr/>
      </dsp:nvSpPr>
      <dsp:spPr>
        <a:xfrm rot="5868352">
          <a:off x="5400933" y="4664909"/>
          <a:ext cx="648426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5499910" y="4694763"/>
        <a:ext cx="474143" cy="348566"/>
      </dsp:txXfrm>
    </dsp:sp>
    <dsp:sp modelId="{B05C761E-734F-4427-A2E3-8C42725145EB}">
      <dsp:nvSpPr>
        <dsp:cNvPr id="0" name=""/>
        <dsp:cNvSpPr/>
      </dsp:nvSpPr>
      <dsp:spPr>
        <a:xfrm>
          <a:off x="1449352" y="5387144"/>
          <a:ext cx="8325107" cy="78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 খাসি ১২-১৫ মাসের মধ্যে ১৫-২০ কেজি হয়ে থাকে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87846" y="5425638"/>
        <a:ext cx="8248119" cy="711572"/>
      </dsp:txXfrm>
    </dsp:sp>
    <dsp:sp modelId="{7D25D195-5125-46F7-B2C3-185F567840E3}">
      <dsp:nvSpPr>
        <dsp:cNvPr id="0" name=""/>
        <dsp:cNvSpPr/>
      </dsp:nvSpPr>
      <dsp:spPr>
        <a:xfrm rot="11750283">
          <a:off x="3877379" y="2302043"/>
          <a:ext cx="629934" cy="58094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 rot="10800000">
        <a:off x="4048354" y="2442014"/>
        <a:ext cx="455651" cy="348566"/>
      </dsp:txXfrm>
    </dsp:sp>
    <dsp:sp modelId="{9BF7B99A-8EFD-4D8F-8016-615121B1BD40}">
      <dsp:nvSpPr>
        <dsp:cNvPr id="0" name=""/>
        <dsp:cNvSpPr/>
      </dsp:nvSpPr>
      <dsp:spPr>
        <a:xfrm>
          <a:off x="479778" y="1651414"/>
          <a:ext cx="3165332" cy="972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rPr>
            <a:t>ছাগলের মাংস সুস্বাদু</a:t>
          </a:r>
          <a:endParaRPr lang="en-US" sz="3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7248" y="1698884"/>
        <a:ext cx="3070392" cy="8774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D67BA-E925-44C9-9712-A6B337BBCD4D}">
      <dsp:nvSpPr>
        <dsp:cNvPr id="0" name=""/>
        <dsp:cNvSpPr/>
      </dsp:nvSpPr>
      <dsp:spPr>
        <a:xfrm>
          <a:off x="5693568" y="1320449"/>
          <a:ext cx="3871073" cy="741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2420"/>
              </a:lnTo>
              <a:lnTo>
                <a:pt x="3871073" y="392420"/>
              </a:lnTo>
              <a:lnTo>
                <a:pt x="3871073" y="7419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93CD10-1E17-4623-9ADA-E0AF54FAE7DA}">
      <dsp:nvSpPr>
        <dsp:cNvPr id="0" name=""/>
        <dsp:cNvSpPr/>
      </dsp:nvSpPr>
      <dsp:spPr>
        <a:xfrm>
          <a:off x="5647847" y="1320449"/>
          <a:ext cx="91440" cy="71339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33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208F6-2A7A-4CF9-968C-188E38CC89F8}">
      <dsp:nvSpPr>
        <dsp:cNvPr id="0" name=""/>
        <dsp:cNvSpPr/>
      </dsp:nvSpPr>
      <dsp:spPr>
        <a:xfrm>
          <a:off x="1793931" y="1320449"/>
          <a:ext cx="3899636" cy="727696"/>
        </a:xfrm>
        <a:custGeom>
          <a:avLst/>
          <a:gdLst/>
          <a:ahLst/>
          <a:cxnLst/>
          <a:rect l="0" t="0" r="0" b="0"/>
          <a:pathLst>
            <a:path>
              <a:moveTo>
                <a:pt x="3899636" y="0"/>
              </a:moveTo>
              <a:lnTo>
                <a:pt x="3899636" y="378138"/>
              </a:lnTo>
              <a:lnTo>
                <a:pt x="0" y="378138"/>
              </a:lnTo>
              <a:lnTo>
                <a:pt x="0" y="7276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B526-BBA1-4FB7-9F56-69B990015B09}">
      <dsp:nvSpPr>
        <dsp:cNvPr id="0" name=""/>
        <dsp:cNvSpPr/>
      </dsp:nvSpPr>
      <dsp:spPr>
        <a:xfrm>
          <a:off x="3279253" y="205492"/>
          <a:ext cx="4828629" cy="1114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ছাগল পালন পদ্ধতি </a:t>
          </a:r>
          <a:endParaRPr lang="en-US" sz="54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333681" y="259920"/>
        <a:ext cx="4719773" cy="1006101"/>
      </dsp:txXfrm>
    </dsp:sp>
    <dsp:sp modelId="{7FFECC20-7540-44B4-A11F-D821E29F6F95}">
      <dsp:nvSpPr>
        <dsp:cNvPr id="0" name=""/>
        <dsp:cNvSpPr/>
      </dsp:nvSpPr>
      <dsp:spPr>
        <a:xfrm>
          <a:off x="129368" y="2048146"/>
          <a:ext cx="3329124" cy="9127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প্রচলিত পদ্ধতি</a:t>
          </a:r>
          <a:endParaRPr lang="en-US" sz="54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3924" y="2092702"/>
        <a:ext cx="3240012" cy="823617"/>
      </dsp:txXfrm>
    </dsp:sp>
    <dsp:sp modelId="{4E5A864A-788A-4629-88C2-A68FC1AB7634}">
      <dsp:nvSpPr>
        <dsp:cNvPr id="0" name=""/>
        <dsp:cNvSpPr/>
      </dsp:nvSpPr>
      <dsp:spPr>
        <a:xfrm>
          <a:off x="4029005" y="2033847"/>
          <a:ext cx="3329124" cy="9127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আবদ্ধ পদ্ধতি</a:t>
          </a:r>
          <a:endParaRPr lang="en-US" sz="54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073561" y="2078403"/>
        <a:ext cx="3240012" cy="823617"/>
      </dsp:txXfrm>
    </dsp:sp>
    <dsp:sp modelId="{ABCA21D9-92EF-48CC-AC5C-93A864A3F0D2}">
      <dsp:nvSpPr>
        <dsp:cNvPr id="0" name=""/>
        <dsp:cNvSpPr/>
      </dsp:nvSpPr>
      <dsp:spPr>
        <a:xfrm>
          <a:off x="7900078" y="2062427"/>
          <a:ext cx="3329124" cy="9698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অর্ধ-আবদ্ধ </a:t>
          </a:r>
          <a:endParaRPr lang="en-US" sz="54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947423" y="2109772"/>
        <a:ext cx="3234434" cy="875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FC036-BFB5-499D-A3B9-5AE21601ED54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8312C-4948-4443-A372-B322A4A2D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2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সম্মানিত কন্টেন্ট ব্যবহারকারী/ শিক্ষকবৃন্দ এই কন্টেন্টটি পাঠদানের পূর্বে </a:t>
            </a:r>
            <a:r>
              <a:rPr lang="bn-BD" sz="1600" baseline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পাঠ্য পুস্তকের পাঠটি </a:t>
            </a:r>
            <a:r>
              <a:rPr lang="bn-BD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পড়ে নেবেন ।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058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স্বাগতম জানিয়ে ছবিটির পটভূমি জানতে চাইবেন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পরিচয় পর্ব পেশ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F1DC650-0F64-4992-85D8-64FA2FF678D6}" type="datetime1">
              <a:rPr lang="en-US" smtClean="0"/>
              <a:t>3/2/2016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968F61-E531-49D1-84B4-57F3CE9F10F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156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ছবি প্রদর্শন করে বিভিন্ণ প্রকার প্রশ্ন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করে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পাঠের বিষয়বস্তু বের করে  আনার চেস্টা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88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সবশেষে পাঠ ঘোষনা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55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শিখনফল বুঝিয়ে বলবেন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79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9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5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4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5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7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8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2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3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4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2FFC8-E84B-4258-A08B-D45CEF5185B8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909-D1F9-4D56-B201-0E43429F9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2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752125" y="3113368"/>
            <a:ext cx="8687749" cy="28263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bn-BD" sz="4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সম্মানিত কন্টেন্ট ব্যবহারকারী/ শিক্ষকবৃন্দ এই কন্টেন্টটি পাঠদানের পূর্বে স্লাইড নোটের নির্দেশনাগুলো পড়ে নেবেন</a:t>
            </a:r>
            <a:r>
              <a:rPr lang="bn-BD" sz="40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।এছাড়াও </a:t>
            </a:r>
            <a:r>
              <a:rPr lang="bn-BD" sz="4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শিক্ষক প্রয়োজনবোধে নিজস্ব কৌশল প্রয়োগ করতে পারবেন।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093332" y="1096254"/>
            <a:ext cx="8005336" cy="16004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  <a:effectLst>
            <a:glow rad="876300">
              <a:srgbClr val="F7C9AB"/>
            </a:glo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4400" cap="none" spc="50" dirty="0">
                <a:ln w="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  <a:sym typeface="Wingdings"/>
              </a:rPr>
              <a:t>এই স্লাইডটি শুধুমাত্র শিক্ষকবৃন্দ তথা কন্টেন্ট </a:t>
            </a:r>
          </a:p>
          <a:p>
            <a:pPr algn="ctr"/>
            <a:r>
              <a:rPr lang="bn-BD" sz="4400" cap="none" spc="50" dirty="0">
                <a:ln w="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  <a:sym typeface="Wingdings"/>
              </a:rPr>
              <a:t>ব্যবহারকারীর জন্য</a:t>
            </a:r>
            <a:endParaRPr lang="en-US" sz="4400" cap="none" spc="50" dirty="0">
              <a:ln w="0"/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1036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6608" y="5362718"/>
            <a:ext cx="10198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সাধারণত ছাগলকে বাড়ি থেকে কোন বাড়তি খাদ্য সরবরাহ করা হয় না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87" y="1500188"/>
            <a:ext cx="4315527" cy="28717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887" y="1500188"/>
            <a:ext cx="4307681" cy="287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971343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4243" y="5686424"/>
            <a:ext cx="8903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কৃষক বর্ষাকালে বিভিন্ন গাছের পাতা কেটে ছাগলকে খেতে দেয়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37" y="1243013"/>
            <a:ext cx="4871213" cy="35242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675" y="1243013"/>
            <a:ext cx="4705054" cy="352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152028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6837" y="5429251"/>
            <a:ext cx="9778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রাতে ছাগলকে নিজেদের থাকার ঘর বা অন্য কোনো ঘরে আশ্রয় দেয়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4" y="1000126"/>
            <a:ext cx="5205386" cy="36052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411" y="1000126"/>
            <a:ext cx="4813143" cy="360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640116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33950" y="542926"/>
            <a:ext cx="2324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8762" y="5472113"/>
            <a:ext cx="94440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প্রচলিত পদ্ধতিতে ছাগল পালনের সুবিধাসমূহ লিপিবদ্ধ কর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012" y="1495551"/>
            <a:ext cx="3238500" cy="319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16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37482" y="258246"/>
            <a:ext cx="251703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আবদ্ধ পদ্ধতি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8411" y="5698920"/>
            <a:ext cx="7115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সম্পূর্ণ আবদ্ধ অবস্থায় ছাগল পালন করা হয়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7" r="3453"/>
          <a:stretch/>
        </p:blipFill>
        <p:spPr>
          <a:xfrm>
            <a:off x="6672263" y="1536798"/>
            <a:ext cx="4657726" cy="37194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68" y="1531938"/>
            <a:ext cx="5586431" cy="372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892950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1150" y="5729288"/>
            <a:ext cx="9029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ঘরের জন্য উঁচু ও শুকনা জায়গা নির্বাচন করতে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46" y="1394953"/>
            <a:ext cx="5022963" cy="37623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511" y="1409241"/>
            <a:ext cx="5883867" cy="374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10015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843" y="5962882"/>
            <a:ext cx="1164431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ঘর কাঠ, বাঁশ, টিন, ছন ও গোলপাতা ব্যবহার করে কম খরচে তৈরি করা হয় </a:t>
            </a:r>
            <a:endParaRPr lang="en-US" sz="3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99" y="3246134"/>
            <a:ext cx="4264838" cy="27167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593" y="3152843"/>
            <a:ext cx="3876094" cy="29033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434" y="473112"/>
            <a:ext cx="3635568" cy="27231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593" y="482111"/>
            <a:ext cx="3876094" cy="2903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346982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1613" y="5757862"/>
            <a:ext cx="9701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প্রতিটি ছাগলের জন্য ১ বর্গমিটার জায়গা(১০ বর্গফুট) জায়গা প্রয়োজন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8" y="821797"/>
            <a:ext cx="6134101" cy="459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343142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556" y="5729288"/>
            <a:ext cx="9067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মেঝে স্যাঁতসেঁতে হলে ছাগলের ঘরে মাচা তৈরি করে দিতে হবে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004" y="742951"/>
            <a:ext cx="6679992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03944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5419" y="5300662"/>
            <a:ext cx="9301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আবদ্ধ অবস্থায় সবুজ ঘাস,দানাদার খাদ্য ও পানি সরবরাহ করা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39" y="1671637"/>
            <a:ext cx="3905250" cy="29289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237" y="1671637"/>
            <a:ext cx="3662312" cy="29289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656" y="557213"/>
            <a:ext cx="4256762" cy="298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74207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619" y="1388336"/>
            <a:ext cx="5338761" cy="4968014"/>
          </a:xfrm>
          <a:prstGeom prst="rect">
            <a:avLst/>
          </a:prstGeom>
          <a:effectLst>
            <a:glow rad="1638300">
              <a:srgbClr val="25EF64">
                <a:alpha val="40000"/>
              </a:srgbClr>
            </a:glow>
          </a:effec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2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952141" y="425438"/>
            <a:ext cx="2764112" cy="1328023"/>
          </a:xfrm>
          <a:prstGeom prst="round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BD" sz="7200" b="1" cap="none" spc="0" dirty="0" smtClean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72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3075305"/>
      </p:ext>
    </p:extLst>
  </p:cSld>
  <p:clrMapOvr>
    <a:masterClrMapping/>
  </p:clrMapOvr>
  <p:transition spd="slow" advTm="10093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mph" presetSubtype="1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3582" y="5029200"/>
            <a:ext cx="10345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প্রতিদিন কয়েক ঘন্টার জন্য ঘরের বাইরে ঘুরিয়ে নিয়ে এলে এদের স্বাস্থ্য ভালো থাকে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73" y="682682"/>
            <a:ext cx="6286501" cy="418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363451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9568" y="5257800"/>
            <a:ext cx="114728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নতুন ছাগল প্রথমেই আবদ্থ অবস্থায় রাখা যাবে না ।আস্তে আস্তে এদের চারণ সময় কমিয়ে আনতে হবে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30" y="1287381"/>
            <a:ext cx="4764883" cy="31708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306" y="1287381"/>
            <a:ext cx="5041236" cy="317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5818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47033" y="528638"/>
            <a:ext cx="24979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57438" y="5529263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কিভাবে আবদ্ধ পদ্ধতিতে ছাগল পালন করা হয় বর্ণনা কর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356" y="1521704"/>
            <a:ext cx="3443288" cy="352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4584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57719" y="1264336"/>
            <a:ext cx="2866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অর্ধ-আবদ্ধ পদ্ধতি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6" y="5848493"/>
            <a:ext cx="1053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পদ্থতিতে ছাগল পালনের সময় আবদ্ধ ও ছাড়া পদ্ধতি অনুসরণ করা হয়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31" y="2279300"/>
            <a:ext cx="5529263" cy="34777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543" y="2289964"/>
            <a:ext cx="4628765" cy="34671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20537" y="536446"/>
            <a:ext cx="6550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 দেখে বল কোন ধরণের পালন পদ্ধতি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11533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4651" y="5657851"/>
            <a:ext cx="668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আবদ্ধ অবস্থায় দানাদার খাদ্য সরবরাহ করা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157" y="1228725"/>
            <a:ext cx="5881686" cy="392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07101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5729288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মাঠে চারণের মাধ্যমে এরা সবুজ ঘাস খেয়ে থাকে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833548"/>
            <a:ext cx="6281738" cy="47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49540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4455" y="5143500"/>
            <a:ext cx="9715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বর্ষার সময় মাঠে নেওয়া সম্ভব না হলে সবুজ ঘাসও আবদ্ধ অবস্ধায় সরবরাহ করা হয়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1" y="979944"/>
            <a:ext cx="5843885" cy="35063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980" y="979943"/>
            <a:ext cx="4836319" cy="350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2935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67287" y="471488"/>
            <a:ext cx="22574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00262" y="5329238"/>
            <a:ext cx="91725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পালনের বিভিন্ন পদ্ধতির নকঁশা অংকন কর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24" y="1627967"/>
            <a:ext cx="4095751" cy="306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611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0638" y="542925"/>
            <a:ext cx="17859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71713" y="2443163"/>
            <a:ext cx="80295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	মুক্ত পদ্ধতির ২টি সুবিধা উল্লেখ কর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	আবদ্ধ পদ্ধতিতে প্রতিটি ছাগলের জন্য কত 	বর্গফুট জায়গার প্রয়োজন?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	ছাগলকে গরীবের গাভী বলা হয় কেন?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734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57750" y="428625"/>
            <a:ext cx="2498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5788" y="3271838"/>
            <a:ext cx="112442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বাণিজ্যিক ছাগলের খামার পরিদর্শন করে এসে শিক্ষকের নিকট প্রতিবেদন জমা দাও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অথবা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তোমার এলাকায় কোন ধরণের পদ্ধতিতে ছাগল পালন করা হয় তার উপর একটি প্রদিবেদন তৈরি করে শিক্ষকের নিকট জমা দাও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243" y="1259622"/>
            <a:ext cx="26289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05285" y="218368"/>
            <a:ext cx="2932541" cy="1135950"/>
          </a:xfrm>
        </p:spPr>
        <p:txBody>
          <a:bodyPr>
            <a:noAutofit/>
          </a:bodyPr>
          <a:lstStyle/>
          <a:p>
            <a:pPr algn="ctr"/>
            <a:r>
              <a:rPr lang="bn-BD" sz="5760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760" u="sng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955578" y="3137028"/>
            <a:ext cx="5267953" cy="3401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মো:শামীম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(কৃষি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শিক্ষা)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হাজী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আহমাদ আলী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আলিয়া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কামিল 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সিরাজগঞ্জ।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মোবাইল:০১৯২০৫৬৬৪১৩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1920" dirty="0">
                <a:latin typeface="NikoshBAN"/>
              </a:rPr>
              <a:t>E-mail:shameemjamuna60@gmail.com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7332610" y="3771696"/>
            <a:ext cx="3888432" cy="2703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384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384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শ্রেনী:	</a:t>
            </a:r>
            <a:r>
              <a:rPr lang="en-US" sz="3840" dirty="0"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r>
              <a:rPr lang="bn-BD" sz="384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bn-BD" sz="384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বিষয়:	কৃষিশিক্ষা</a:t>
            </a: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অধ্যায়: কৃষিজ উৎপাদন</a:t>
            </a: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পাঠ:   </a:t>
            </a:r>
            <a:r>
              <a:rPr lang="bn-BD" sz="384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3840" dirty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384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84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60" y="519905"/>
            <a:ext cx="1730824" cy="1864112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910749" y="2453764"/>
            <a:ext cx="2743200" cy="6832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bn-BD" sz="384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384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554" y="519905"/>
            <a:ext cx="2559255" cy="3152053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892405" y="1378104"/>
            <a:ext cx="438749" cy="5032838"/>
            <a:chOff x="5900694" y="927279"/>
            <a:chExt cx="476518" cy="5611633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132513" y="927279"/>
              <a:ext cx="0" cy="561163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377212" y="1712890"/>
              <a:ext cx="0" cy="414699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900694" y="1698197"/>
              <a:ext cx="0" cy="414699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88056452"/>
      </p:ext>
    </p:extLst>
  </p:cSld>
  <p:clrMapOvr>
    <a:masterClrMapping/>
  </p:clrMapOvr>
  <p:transition spd="slow" advTm="5039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25" y="62865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 অনেক অনেক ধন্যবাদ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0113" y="4786313"/>
            <a:ext cx="10415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আসুন বাংলার ঘরে ঘরে ছাগল পালন করে সুখী,সমৃদ্ধ সোনার বাংলা গড়ে তুলি 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49" y="1628776"/>
            <a:ext cx="2695905" cy="256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01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549236" y="374968"/>
            <a:ext cx="5093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ভালভাবে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লক্ষ করি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83812" y="5648464"/>
            <a:ext cx="5196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 দেখে কি বুঝতে পারলাম?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805" y="1322151"/>
            <a:ext cx="5288390" cy="396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4121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148098" y="1344440"/>
            <a:ext cx="3895804" cy="919401"/>
          </a:xfrm>
          <a:prstGeom prst="roundRect">
            <a:avLst/>
          </a:prstGeom>
          <a:solidFill>
            <a:srgbClr val="F7C9AB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dirty="0" err="1" smtClean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ছাগল</a:t>
            </a:r>
            <a:r>
              <a:rPr lang="en-US" sz="4800" b="1" dirty="0" smtClean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পালন</a:t>
            </a:r>
            <a:r>
              <a:rPr lang="en-US" sz="4800" b="1" dirty="0" smtClean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/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endParaRPr lang="en-US" sz="4800" b="1" cap="none" spc="0" dirty="0">
              <a:ln/>
              <a:solidFill>
                <a:srgbClr val="7030A0"/>
              </a:solidFill>
              <a:effectLst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32922" y="322884"/>
            <a:ext cx="3126156" cy="1021556"/>
          </a:xfrm>
          <a:prstGeom prst="round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BD" sz="5400" b="1" cap="none" spc="0" dirty="0" smtClean="0">
                <a:ln/>
                <a:solidFill>
                  <a:srgbClr val="FF0000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54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958" y="2859836"/>
            <a:ext cx="5974884" cy="3273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037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mph" presetSubtype="0" repeatCount="indefinite" fill="remov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3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5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42260" y="336966"/>
            <a:ext cx="848650" cy="1816389"/>
            <a:chOff x="1195221" y="2641801"/>
            <a:chExt cx="848650" cy="1816389"/>
          </a:xfrm>
        </p:grpSpPr>
        <p:sp>
          <p:nvSpPr>
            <p:cNvPr id="3" name="Rectangle 2"/>
            <p:cNvSpPr/>
            <p:nvPr/>
          </p:nvSpPr>
          <p:spPr>
            <a:xfrm>
              <a:off x="1397540" y="2641801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291401" y="3096181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91401" y="3584627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95221" y="4088858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962510" y="784730"/>
            <a:ext cx="4266980" cy="990124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শিক্ষার্থীগণ-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28813" y="2153355"/>
            <a:ext cx="9067800" cy="29901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bn-BD" sz="4000" cap="none" spc="0" dirty="0" smtClean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1.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গুরুত্ব বর্ণনা করতে পারবে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2.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 পদ্ধতির প্রকারভেদ উল্লেখ করতে পারবে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3.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 পদ্ধতি ব্যাখ্যা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করতে পারবে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7644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65238932"/>
              </p:ext>
            </p:extLst>
          </p:nvPr>
        </p:nvGraphicFramePr>
        <p:xfrm>
          <a:off x="285751" y="185738"/>
          <a:ext cx="11587162" cy="6500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9613639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F69330-E371-4FBC-8DB9-C43EB4505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6FF69330-E371-4FBC-8DB9-C43EB4505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6FF69330-E371-4FBC-8DB9-C43EB4505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87E6D-0F95-47EF-802B-3A8371187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3EF87E6D-0F95-47EF-802B-3A8371187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3EF87E6D-0F95-47EF-802B-3A8371187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14D97E-8DA6-4701-A0F2-10FCE5E1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714D97E-8DA6-4701-A0F2-10FCE5E1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D714D97E-8DA6-4701-A0F2-10FCE5E1A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3F2047B-0E36-4570-9525-5E66BFDC2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33F2047B-0E36-4570-9525-5E66BFDC2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33F2047B-0E36-4570-9525-5E66BFDC2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94972543"/>
              </p:ext>
            </p:extLst>
          </p:nvPr>
        </p:nvGraphicFramePr>
        <p:xfrm>
          <a:off x="402432" y="2168351"/>
          <a:ext cx="11387136" cy="4480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225663" y="539465"/>
            <a:ext cx="574067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 পদ্ধতি কয়টি?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72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B526-BBA1-4FB7-9F56-69B990015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5AAB526-BBA1-4FB7-9F56-69B990015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5AAB526-BBA1-4FB7-9F56-69B990015B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B208F6-2A7A-4CF9-968C-188E38CC89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EEB208F6-2A7A-4CF9-968C-188E38CC89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EEB208F6-2A7A-4CF9-968C-188E38CC89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FECC20-7540-44B4-A11F-D821E29F6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7FFECC20-7540-44B4-A11F-D821E29F6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7FFECC20-7540-44B4-A11F-D821E29F6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93CD10-1E17-4623-9ADA-E0AF54FAE7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BA93CD10-1E17-4623-9ADA-E0AF54FAE7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BA93CD10-1E17-4623-9ADA-E0AF54FAE7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5A864A-788A-4629-88C2-A68FC1AB7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4E5A864A-788A-4629-88C2-A68FC1AB7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4E5A864A-788A-4629-88C2-A68FC1AB76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ED67BA-E925-44C9-9712-A6B337BBC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63ED67BA-E925-44C9-9712-A6B337BBC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63ED67BA-E925-44C9-9712-A6B337BBCD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CA21D9-92EF-48CC-AC5C-93A864A3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BCA21D9-92EF-48CC-AC5C-93A864A3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BCA21D9-92EF-48CC-AC5C-93A864A3F0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21042" y="397772"/>
            <a:ext cx="31598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প্রচলিত পদ্ধতি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4862" y="5935240"/>
            <a:ext cx="11387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গ্রামে ছাগলকে মাঠে,বাগানে,রাস্তার পাশে বেঁধে বা ছেড়ে দিয়ে পালন করা হয়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626" y="1722330"/>
            <a:ext cx="3717294" cy="24781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645" y="1206102"/>
            <a:ext cx="3321236" cy="248772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67" y="1703279"/>
            <a:ext cx="3783807" cy="25067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694" y="3562519"/>
            <a:ext cx="3341187" cy="240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454800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494</Words>
  <Application>Microsoft Office PowerPoint</Application>
  <PresentationFormat>Widescreen</PresentationFormat>
  <Paragraphs>92</Paragraphs>
  <Slides>30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37</cp:revision>
  <dcterms:created xsi:type="dcterms:W3CDTF">2015-10-31T15:43:38Z</dcterms:created>
  <dcterms:modified xsi:type="dcterms:W3CDTF">2016-03-01T19:24:02Z</dcterms:modified>
</cp:coreProperties>
</file>